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CBCE31-02A4-4392-80EC-A9B331369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C515F1-00EE-48C8-9CD1-DA0DB7A4D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FC707BD-EEA0-40BA-912B-00179136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79B802-1176-41DE-8D44-06E2A732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69F5B1E-A3A6-43B9-94AF-31DA99DF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25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F364A3-1492-4352-AA48-4F8E6019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EA0C81A-0617-4D31-8F6F-C6239D2FD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BD91E44-22AC-4B45-B3C5-CFECC2AF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B91E25-775C-4E68-8095-E4F481ED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DF79269-35D1-4848-AC9A-80354AF0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4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D05575B-B790-4484-9A8A-645EEEF0C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47A84E1-7A3E-4FB1-BB2D-806CEE6D5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F3A5907-2A11-487B-90B0-886AE3BA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2B4C5FC-00B1-41A1-8BFB-9F766B2F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8A592C-934F-451A-B3E6-6B5FC036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83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69CEFD-1C6A-4B64-B37B-44F9D0AD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8A05DBF-57C9-4C97-9BF4-80A5879F0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9DC87E5-75B4-44DB-BA82-9DA1E30E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2962CB0-647A-4C83-A6C3-BDC8DAF44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ADEBCD-76B1-47BC-9F54-067AD865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97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961D36-E753-4365-899C-E51D7B68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B977249-40E6-45EA-A013-4E6C49419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FE962F-8533-4B04-BBAC-3ECDCEFE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78257C-4E24-4250-BBCD-CC6C41AAD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CC46C8-9B03-432E-A936-7BD1FAFF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2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209507-CD26-429A-B927-22460646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BED1B76-3F26-4675-8BE2-0B27B59AF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1E94313-07F4-408D-AF1A-96ADDFDA6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3932A90-D26F-4F6B-B56F-A74E2FF59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F8BF705-2121-4383-9B7E-2C5F474A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A3C0E83-246A-4E7F-A57D-19789286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19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DE8AC2-8D80-4E97-8B9D-8C11C7C6D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3E12D44-7442-48CA-8C98-70DF616E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776E196-372F-47C2-B328-5898DB49A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07AA949-0D3C-415F-B63A-DBD9A07DB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F85242B-7A0D-4E1D-9EF7-CB5FE0E63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9515C39-CDE6-4D6F-918C-1C437D74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493FDB0-D464-49A0-8C18-018920B7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2E9D20E-5A9A-40FD-98A8-F59E6F30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8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40B303E-8CC4-4DC4-92DA-5CCC101A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585F114-B04F-4FF7-83E3-FFE084479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E98242A8-28D7-426E-965A-0146575C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83EED54-ED45-417A-BA93-80462C19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38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50BE1FC-5A64-4544-811D-C02C2381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3CDCDCD2-DC04-4284-A6A2-FC707315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51660AE-CDF1-409A-858E-84C81720F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0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0DAE69-8070-4630-8257-34BF741E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C750D3-64D6-4EB8-AC98-C67D38E8A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EC826BA-BEE4-4AA9-AA5A-2E23DA690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2C19F6B-BFAF-46F3-AC90-FE247FF1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A768D59-CC7C-47C0-9BA5-05107EC8B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E1E761C-1AF0-4E13-95B4-06D758A6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34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04B7E0A-1A93-4C9D-8A95-3D70AE91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2337595E-975F-4469-9EDD-0F5DE00A9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4EDA7F5-57E0-4CEB-8AB7-31B5BCE19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C24489A-AE1F-443E-80F4-55A4929B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068DBE4-D7F4-43B4-85ED-B8B60867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27DDFC43-76EF-4BFF-A8D2-C003EA8F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EF7F0B4-EA6F-414B-9783-5748A0AF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93475E2-E3FF-4C16-B6C8-74459374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B6E97D-0FA9-4536-A5DA-46795D4F5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4AEC8-4510-42E3-A05A-18EE21FBB746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E290B8-FADD-417F-80FC-0A1B406C5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B4EB632-A7A2-4861-863F-B3ABC9013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17DAC-EBE8-4191-A99E-96A23B6E33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0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CC66284-BAE7-46AC-9A8E-C1A6E77E0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498849-8080-4BAA-98F6-C4E916A186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C0E256D-AC30-4EB0-8F52-A36712D3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FDD78A-3DAD-44E9-B88B-5B40C61A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6E4DB1-4D1E-438C-BE88-A75B153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CBE28C5-FEE1-49F7-8CFF-FBF74DE5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3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015DC7-A7F7-4D21-A566-7B4BC823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DCD4A6-1121-41B0-9692-239338BB2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490C64B-495D-4893-955A-075F15E5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2C6CB7-1F03-4FC1-8047-ACB7420D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6769802-30B7-46C3-88A2-678DEDD01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61AD4A7-8864-4921-A63C-ED98043E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7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534D24-D027-4BF1-A9F2-8EF0A868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882" y="1825625"/>
            <a:ext cx="8330236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2AFDB15-3E5D-4798-8754-F2E197C4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04" y="1356625"/>
            <a:ext cx="9402792" cy="49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9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A58E58-6A94-4270-885F-70AE42E9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E6C95C-87C2-4CA6-9EBC-4F6C101C0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0A972DA-2447-447B-A284-A69A694B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7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6860118-D97F-4E6A-B66A-2A0575C8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CE4678-A4CE-46E4-BAA4-9E7BF75BF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EC61AA8-7EC8-4A23-BAA9-2EE894BC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82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007C40-AE2A-4107-A3D0-CF22B944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CE9860-FCA6-439B-96F5-BC9154A04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5D2B39B-1F0F-4144-A664-7E3DF2DA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2DE4B6-E8D8-4240-AD41-5BA9A5B5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55" y="1159803"/>
            <a:ext cx="1123950" cy="4667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EF30A00-1DB8-4448-A9C3-70A84FB7F007}"/>
              </a:ext>
            </a:extLst>
          </p:cNvPr>
          <p:cNvSpPr/>
          <p:nvPr/>
        </p:nvSpPr>
        <p:spPr>
          <a:xfrm>
            <a:off x="2363638" y="1224951"/>
            <a:ext cx="1595887" cy="405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1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F423C9-987B-4DD1-9EAB-93F2E2F77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A0F885-E967-4566-8D61-1D10BD845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E55911-2348-4A4A-AF96-8E25DE5D7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116BEA-BA30-4535-BE56-B53C4736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B93785-D50D-4459-82A1-2661B0867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E8339C-5E3F-4583-AEC6-8DF8AD946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5390FB-C3D4-41C1-9571-67E7D41E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0E4F644-51D4-4758-8E74-C943476C4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8F69B62-7C3B-43D5-ADC5-1231D745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8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AAA2DF-01B5-47F1-AA97-55C630C9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A062E6E-CDFF-45DD-BFC5-307762EAE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8BA7622-E424-49F5-8856-3B80B19A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6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743735-602D-4FB6-99BF-E685B9D5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253BB3A-6C39-47B1-B696-68A31D40B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C9B5CB-4E97-444D-AF4F-1328CC417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FD7CCB-4FB8-456C-970F-96658142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873C97E-1EA5-4C6D-B647-8B1F129E1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39FEE3-BE9E-404E-9F18-56A07C62B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1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44D2428-040D-4DB4-9A1E-967788C7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B083046-1FDD-4C6E-B83C-3BF062AD7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48CB557-A355-4DBD-BDBA-357387AF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02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67AFF8-699B-4049-BC88-9BA9904FC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9DCCCC1-4FC4-4E09-ACCF-578D8F18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3D0F3A-0D79-44A2-B3F8-82AA5692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66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EB7DA4-9940-4F49-B2D2-D8DF854C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419809A-2DF7-410D-9C73-BA4C11F6D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E982BF5-834F-4186-A63D-936D9278C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85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958E968-5B31-4028-A998-6DE9A964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0BE7835-EFEC-4169-955F-3E3EC528A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C83BC77-DDC1-4508-82E2-D2418FF3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38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159D29F-6913-4D4A-86F8-938421CA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89A641C-5BF4-4C9B-81FC-EE806229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12F650-D3CA-443F-BB64-650F6CEA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0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18919C-579D-4DC0-A874-DD9E49A5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A47A63-6EAA-49D3-9037-3C8B0702D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51011B-2BF3-4757-98C2-8D510A68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63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0CC9054-A065-4BE4-BFDA-65BA3CE4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CFBFF54-95B4-49A4-9BDD-5C1D64DAA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69F2765-45FB-4411-A489-0201697A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27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9B1D0B-19FE-42B0-A344-3ED38E8A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FCE92E6-2AC1-46D8-89B9-133A52F62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8836179-7C2E-4A04-9923-0C8FD8DD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C562F8-439D-4136-AD96-10A2DB65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7F222D0-8067-469E-8843-FD984269C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D8B204-729C-402D-B06D-B4F0DE4D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34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2ABEC0F-D1A7-42A0-BDAF-B033A995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C7EFD80-6209-482A-A3C7-ED45042D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BFB4AB7-7D75-4005-8621-46C09C3E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8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E7A776-C3B9-4184-BAD8-8125151A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86448C9-2386-47C7-99E5-BBF12743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C87BB0B-FA30-4C9B-AF15-3228DF8A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77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03ED99-48B9-4E07-BE5E-E196F87C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766BDAC-F381-4923-BC90-46D75608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0A88AFA-3D9A-4266-8E23-AE49546E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24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D9DB47-1BEF-4595-8347-35147C9A8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CC7F79B-1DB3-4068-B785-9ACDFA4B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BF5A8C3-BE7A-4703-9EE8-20C4960C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4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01F603-B5F0-4EAC-9704-82B73FF7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BA1F9F3-5D4A-4EEB-8535-8446B6E49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E5DAE71-0597-46FE-8809-23250073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592BADB-BABA-49D7-B516-26416BA2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88A733-F584-497C-8283-5725E1CE6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C83A06-B95B-4E96-A059-17525106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9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EE3A-0582-471B-903B-3FE65D611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55CF0A-AA9B-4817-9701-A9BB33EDD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F07536-C618-451A-AF7E-DC3FA3EF0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D943788-2BEA-4267-859D-4390DF4B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B341331-0D83-482C-8FAA-2E466865F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3A0995-C1E3-4614-AD3A-E5ED017D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0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360AFD-1367-48A1-B5B8-6E5E5360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6737B8A-65F4-4604-B62B-D5A8D9E39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4A2EF7A-7BBD-4E4D-9E3F-FAE380322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4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7BE0DA0-A6C1-42DD-BA10-F1DBF180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CA61A1D-76B9-480A-BF7C-440A29323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4842DE-9376-46FD-A46F-BD16CC12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와이드스크린</PresentationFormat>
  <Paragraphs>0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 Yeong Jo</dc:creator>
  <cp:lastModifiedBy>KITRIGAME</cp:lastModifiedBy>
  <cp:revision>7</cp:revision>
  <dcterms:created xsi:type="dcterms:W3CDTF">2019-07-16T04:44:25Z</dcterms:created>
  <dcterms:modified xsi:type="dcterms:W3CDTF">2019-07-18T06:04:50Z</dcterms:modified>
  <cp:contentStatus/>
</cp:coreProperties>
</file>